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720F-BC85-4264-AA95-96721397D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3112-C0F9-4612-AAFD-832CB2D66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1260C-EB63-4654-A9EB-13BBC913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E32C3-27CC-457B-9FCB-DE074695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42F7-57DF-4783-AA0D-3B703A58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0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D440-B252-402F-AB2D-F1758D6F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74D4D-4847-4CB7-A565-44B26FC6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BA0ED-EB6C-4847-9D96-4E692E10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B381-53B1-495F-AF29-29084EAE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D045E-061E-4529-9F88-ACE42F11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DDED2-133E-4545-94E4-73227779C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F00CA-81CE-4410-9D6C-65E09E539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844B4-659A-42AD-A433-9C2D6DAD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5A63A-7E69-4716-96D1-8C6DF68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5F264-3E37-4FED-9584-0B6EB77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8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C0E6-4865-40D7-8E0B-54753975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D988-DE63-4969-9886-4B84F4B0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8661-41C1-4400-AB1C-511B7BA2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FA04-C9D1-4388-9098-428F3CF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ECBA1-3236-4202-A55F-8EFD8F07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96F4-00DA-478F-84FD-A174B4E4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209F8-577D-4ABB-9588-9CD636463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29337-3AA1-4C36-A597-2758BA4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75DE-5D31-40C9-ABC0-C27CA7C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CCB8F-17A5-4544-BBC8-3AEA8B4D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2767-795B-4B97-BE91-5AF87265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28D-93B9-4E39-B56E-CC0CA8CB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151E6-BB8A-4A12-9AC1-845031DE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37BB-83DC-4F51-A5E2-3F21A96D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E1E7E-D4AB-46B4-AF02-C491A9D7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220E9-EA18-491F-AAE1-A0068A92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3F6C-E818-41C6-ABB5-6B7E54A8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1DFD5-AE23-4327-A0CC-AD3DF2E8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4FC38-0988-4A38-883E-40E9AB861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C3D99-C9F1-4150-9522-A0B409C03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DE814-1370-4BC1-A60A-EAB2DF366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A68F7-1AA5-4348-8585-B38D79FA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0604F-E667-4389-A8DE-59F9DE2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7F427-1A92-461F-88AC-2D19B7A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1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3DA-1315-4145-819E-A1ACD575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69310-9A2C-4E50-9AE9-622A2623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73A83-F81C-4E6E-B362-026E79D0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1CFF4-F866-4DD2-92BC-C7BEC93F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4C4BF-745C-4944-ABF9-549F5674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E0B09-758C-4D61-A01A-B1E38F17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54-1978-46FD-9208-837F07AB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7C3-D225-4A45-8EEB-3EDF455D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AADB-FC35-4150-AC5A-FE88482A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C083-D2ED-419E-898B-08775A8E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75863-65E5-4EE0-A7D5-4AE147DA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71A1-EC9C-46B4-9D93-90E8AC9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7F9D7-33B0-483D-9B1E-9D29C584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52AA-A243-4538-8B6E-2DCA56C6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62E27-C936-434A-AFCD-280C184EF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922FD-5B2A-4334-88BF-61B8D1C02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88BA7-A3F0-41AF-82F1-BA0A6C40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21454-E27A-43AA-8112-C84CEAC3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5BE1A-AC4A-46F6-927D-B013C0AE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44FFD-8036-49E5-B8BC-4CE28BC8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F2840-7BEC-4BDD-885F-6435EB070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D2D3-D2B3-4D65-BB71-2E68CA7F0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BCB08-D316-44C2-A913-756CC2340A0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9523-A59A-40A6-9273-292FBE0A7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5BAE-ECDF-469E-8A4A-1F1C9EF7C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86CA-C4CE-4D1D-9DE5-9CBE4C3D7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Autoencoders for Noise Reduction in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BE427-D71E-4E04-9D96-41A39A895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Russi</a:t>
            </a:r>
            <a:r>
              <a:rPr lang="en-US" dirty="0"/>
              <a:t> Sinha</a:t>
            </a:r>
          </a:p>
          <a:p>
            <a:pPr algn="r"/>
            <a:r>
              <a:rPr lang="en-US" dirty="0"/>
              <a:t>Vaibhav Sharma</a:t>
            </a:r>
          </a:p>
        </p:txBody>
      </p:sp>
    </p:spTree>
    <p:extLst>
      <p:ext uri="{BB962C8B-B14F-4D97-AF65-F5344CB8AC3E}">
        <p14:creationId xmlns:p14="http://schemas.microsoft.com/office/powerpoint/2010/main" val="390558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CE4C-DC53-4A54-B206-D7782579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5A5-CF95-42C4-8BEE-9DF6BA99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seen in the Results section, the images generated by the autoencoder are blurry but smoothed</a:t>
            </a:r>
          </a:p>
          <a:p>
            <a:r>
              <a:rPr lang="en-US" dirty="0"/>
              <a:t>Smoothed images indicate noise removal</a:t>
            </a:r>
          </a:p>
          <a:p>
            <a:r>
              <a:rPr lang="en-US" dirty="0"/>
              <a:t>Confirm that Neural networks can implement noise removal with efficiency</a:t>
            </a:r>
          </a:p>
        </p:txBody>
      </p:sp>
    </p:spTree>
    <p:extLst>
      <p:ext uri="{BB962C8B-B14F-4D97-AF65-F5344CB8AC3E}">
        <p14:creationId xmlns:p14="http://schemas.microsoft.com/office/powerpoint/2010/main" val="75512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768C-2C33-4ABD-8183-378313CE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3C63-7929-4222-BB07-03BA1FF78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Colossal amounts of images captured on camera devices</a:t>
            </a:r>
          </a:p>
          <a:p>
            <a:r>
              <a:rPr lang="en-US" dirty="0"/>
              <a:t>More noisier than DSLR counterparts due to hardware limitations</a:t>
            </a:r>
          </a:p>
          <a:p>
            <a:r>
              <a:rPr lang="en-US" dirty="0"/>
              <a:t>Many solutions available to reduce noise in images</a:t>
            </a:r>
          </a:p>
          <a:p>
            <a:r>
              <a:rPr lang="en-US" dirty="0"/>
              <a:t>Autoencoders is an artificial neural network solution for noise removal</a:t>
            </a:r>
          </a:p>
          <a:p>
            <a:r>
              <a:rPr lang="en-US" dirty="0"/>
              <a:t>We take the approach in the IEEE paper “Denoising Auto-Encoder Based Image Enhancement For High Resolution Sonar Image”</a:t>
            </a:r>
          </a:p>
        </p:txBody>
      </p:sp>
    </p:spTree>
    <p:extLst>
      <p:ext uri="{BB962C8B-B14F-4D97-AF65-F5344CB8AC3E}">
        <p14:creationId xmlns:p14="http://schemas.microsoft.com/office/powerpoint/2010/main" val="14843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639C-DDED-487A-827C-5788B337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7EBB0-2839-4027-BC83-513A4144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  <a:p>
            <a:r>
              <a:rPr lang="en-US" dirty="0"/>
              <a:t>Made of 2 components:</a:t>
            </a:r>
          </a:p>
          <a:p>
            <a:pPr lvl="1"/>
            <a:r>
              <a:rPr lang="en-US" dirty="0"/>
              <a:t>Encoder component (uses convolving layers)</a:t>
            </a:r>
          </a:p>
          <a:p>
            <a:pPr lvl="1"/>
            <a:r>
              <a:rPr lang="en-US" dirty="0"/>
              <a:t>Decoder component (uses deconvolving layers)</a:t>
            </a:r>
          </a:p>
          <a:p>
            <a:r>
              <a:rPr lang="en-US" dirty="0"/>
              <a:t>The model learns from noisy and ground truth images of the same scene</a:t>
            </a:r>
          </a:p>
        </p:txBody>
      </p:sp>
      <p:pic>
        <p:nvPicPr>
          <p:cNvPr id="1026" name="Picture 2" descr="Image result for Denoising Auto-Encoder Based Image Enhancement For High Resolution Sonar Image">
            <a:extLst>
              <a:ext uri="{FF2B5EF4-FFF2-40B4-BE49-F238E27FC236}">
                <a16:creationId xmlns:a16="http://schemas.microsoft.com/office/drawing/2014/main" id="{EBA25FA5-3709-4FF3-8BCB-CA0E70D1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62" y="4455645"/>
            <a:ext cx="9208476" cy="19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9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2049-2E92-459E-BF1A-761E2F0C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71F1-D35B-464F-BD34-5302F6C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Smartphone Image Denoising Dataset (SIDD) </a:t>
            </a:r>
          </a:p>
          <a:p>
            <a:r>
              <a:rPr lang="en-US" dirty="0"/>
              <a:t>Captures static indoor scenes from different phones</a:t>
            </a:r>
          </a:p>
          <a:p>
            <a:r>
              <a:rPr lang="en-US" dirty="0"/>
              <a:t>Gaussian noise is added to ground truth images for learning purposes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Corresponding Ground Truth and Noisy images shown above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B191A-EEE8-4DA5-B364-9586AF5E7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3429000"/>
            <a:ext cx="2522220" cy="1870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4AD95-1ECD-4AC2-AFA9-42AED47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522220" cy="18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CA15-052C-49B2-B173-11CC23D9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90B9-400F-485C-937A-2B36CC9BB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 images to generate train and test set</a:t>
            </a:r>
          </a:p>
          <a:p>
            <a:r>
              <a:rPr lang="en-US" dirty="0"/>
              <a:t>Build model and train for different Loss functions and Optimizers</a:t>
            </a:r>
          </a:p>
          <a:p>
            <a:r>
              <a:rPr lang="en-US" dirty="0"/>
              <a:t>Check output against the noisy and ground truth images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95A4A-324B-472C-9F01-956765E525F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t="9499" r="80045" b="9411"/>
          <a:stretch/>
        </p:blipFill>
        <p:spPr bwMode="auto">
          <a:xfrm>
            <a:off x="4079630" y="3433765"/>
            <a:ext cx="2576148" cy="27431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80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9D93-CA58-47AA-85B0-DFFFEC57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9A52-B955-40AE-9389-14D26E6F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original image is resized to 192x342</a:t>
            </a:r>
          </a:p>
          <a:p>
            <a:r>
              <a:rPr lang="en-US" dirty="0"/>
              <a:t>The resized images are cropped to 64x64</a:t>
            </a:r>
          </a:p>
          <a:p>
            <a:r>
              <a:rPr lang="en-US" dirty="0"/>
              <a:t>Each image gives out 12 cropped images</a:t>
            </a:r>
          </a:p>
          <a:p>
            <a:r>
              <a:rPr lang="en-US" dirty="0"/>
              <a:t>Generates 9000 cropped images from 600 original images</a:t>
            </a:r>
          </a:p>
          <a:p>
            <a:r>
              <a:rPr lang="en-US" dirty="0"/>
              <a:t>Overall dataset is divided into 80:20 as </a:t>
            </a:r>
            <a:r>
              <a:rPr lang="en-US" dirty="0" err="1"/>
              <a:t>train:test</a:t>
            </a:r>
            <a:r>
              <a:rPr lang="en-US" dirty="0"/>
              <a:t> split</a:t>
            </a:r>
          </a:p>
        </p:txBody>
      </p:sp>
    </p:spTree>
    <p:extLst>
      <p:ext uri="{BB962C8B-B14F-4D97-AF65-F5344CB8AC3E}">
        <p14:creationId xmlns:p14="http://schemas.microsoft.com/office/powerpoint/2010/main" val="358632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0F74-874E-42CC-927F-ADA9AC03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B323-9ADC-4885-A7C1-5A0E2346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autoencoder is trained for 25 epochs</a:t>
            </a:r>
          </a:p>
          <a:p>
            <a:r>
              <a:rPr lang="en-US" dirty="0"/>
              <a:t>Autoencoders need an optimizer and loss function which were chosen by iterative training and evaluation of model using different combinations of each</a:t>
            </a:r>
          </a:p>
          <a:p>
            <a:r>
              <a:rPr lang="en-US" dirty="0"/>
              <a:t>Best combination for this problem:</a:t>
            </a:r>
          </a:p>
          <a:p>
            <a:pPr lvl="1"/>
            <a:r>
              <a:rPr lang="en-US" dirty="0"/>
              <a:t>Optimizer =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Loss Function = mean squared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8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172A-3D34-4366-942E-DCF909EC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6B73-3DFB-4A67-8FA2-D133DC43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0550" cy="4351338"/>
          </a:xfrm>
        </p:spPr>
        <p:txBody>
          <a:bodyPr>
            <a:normAutofit/>
          </a:bodyPr>
          <a:lstStyle/>
          <a:p>
            <a:r>
              <a:rPr lang="en-US" dirty="0"/>
              <a:t>This Denoising Autoencoders follows the given architecture</a:t>
            </a:r>
          </a:p>
          <a:p>
            <a:pPr lvl="1"/>
            <a:r>
              <a:rPr lang="en-US" dirty="0"/>
              <a:t>conv2d_1, conv2d_2 and conv2d_3 form encoder</a:t>
            </a:r>
          </a:p>
          <a:p>
            <a:pPr lvl="1"/>
            <a:r>
              <a:rPr lang="en-US" dirty="0"/>
              <a:t>conv2d_4, conv2d_5 and conv2d_6 form decoder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8DF4-A821-4E3B-947B-B5679E23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365125"/>
            <a:ext cx="5848350" cy="61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1848-C899-4113-A11D-DF844D35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AE82-4B26-432E-BC77-6EF0B4F7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autoencoder with </a:t>
            </a:r>
            <a:r>
              <a:rPr lang="en-US" dirty="0" err="1"/>
              <a:t>adadelta</a:t>
            </a:r>
            <a:r>
              <a:rPr lang="en-US" dirty="0"/>
              <a:t> optimizer and mean squared error loss function yielded the best results for the cropped image dataset generated</a:t>
            </a:r>
          </a:p>
          <a:p>
            <a:r>
              <a:rPr lang="en-US" dirty="0"/>
              <a:t>The loss on validation set is 2.9321e-04 with the following images generated from testing the model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9D582-1653-44FB-9EA9-C84D62F5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3919539"/>
            <a:ext cx="2461873" cy="274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E117B-B48F-4F14-9518-AE22498E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97" y="3899031"/>
            <a:ext cx="3538878" cy="27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364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Autoencoders for Noise Reduction in Images</vt:lpstr>
      <vt:lpstr>Problem Statement</vt:lpstr>
      <vt:lpstr>Proposed Solution</vt:lpstr>
      <vt:lpstr>Data</vt:lpstr>
      <vt:lpstr>Implementation</vt:lpstr>
      <vt:lpstr>Implementation – Image Preprocessing</vt:lpstr>
      <vt:lpstr>Implementation – Model Training</vt:lpstr>
      <vt:lpstr>Model Structure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Autoencoder for Image Enhancememnt</dc:title>
  <dc:creator>vaibhav sharma</dc:creator>
  <cp:lastModifiedBy>vaibhav sharma</cp:lastModifiedBy>
  <cp:revision>27</cp:revision>
  <dcterms:created xsi:type="dcterms:W3CDTF">2018-11-20T00:07:15Z</dcterms:created>
  <dcterms:modified xsi:type="dcterms:W3CDTF">2018-11-27T22:52:03Z</dcterms:modified>
</cp:coreProperties>
</file>